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1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F519-A26F-45E9-BDFA-BD752253C59A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0A8F-5708-40CC-BE7A-B444CD89E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5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F519-A26F-45E9-BDFA-BD752253C59A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0A8F-5708-40CC-BE7A-B444CD89E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7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F519-A26F-45E9-BDFA-BD752253C59A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0A8F-5708-40CC-BE7A-B444CD89E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15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F519-A26F-45E9-BDFA-BD752253C59A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0A8F-5708-40CC-BE7A-B444CD89E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71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F519-A26F-45E9-BDFA-BD752253C59A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0A8F-5708-40CC-BE7A-B444CD89E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4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F519-A26F-45E9-BDFA-BD752253C59A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0A8F-5708-40CC-BE7A-B444CD89E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6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F519-A26F-45E9-BDFA-BD752253C59A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0A8F-5708-40CC-BE7A-B444CD89E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8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F519-A26F-45E9-BDFA-BD752253C59A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0A8F-5708-40CC-BE7A-B444CD89E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42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F519-A26F-45E9-BDFA-BD752253C59A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0A8F-5708-40CC-BE7A-B444CD89E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2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F519-A26F-45E9-BDFA-BD752253C59A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0A8F-5708-40CC-BE7A-B444CD89E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0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F519-A26F-45E9-BDFA-BD752253C59A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0A8F-5708-40CC-BE7A-B444CD89E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6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FF519-A26F-45E9-BDFA-BD752253C59A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50A8F-5708-40CC-BE7A-B444CD89E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3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omicbookbin.com/artman2/uploads/4/understandingcomic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7"/>
          <a:stretch/>
        </p:blipFill>
        <p:spPr bwMode="auto">
          <a:xfrm>
            <a:off x="152400" y="34191"/>
            <a:ext cx="8991600" cy="682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609600"/>
            <a:ext cx="6629400" cy="6629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173730"/>
            <a:ext cx="3467100" cy="34671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3400" y="34191"/>
            <a:ext cx="8458200" cy="2123658"/>
          </a:xfrm>
          <a:prstGeom prst="rect">
            <a:avLst/>
          </a:prstGeom>
          <a:gradFill>
            <a:gsLst>
              <a:gs pos="0">
                <a:srgbClr val="FFF200"/>
              </a:gs>
              <a:gs pos="36000">
                <a:srgbClr val="FF7A00"/>
              </a:gs>
              <a:gs pos="74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Mii</a:t>
            </a:r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and Mini </a:t>
            </a:r>
            <a:r>
              <a:rPr lang="en-US" sz="6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Mii’s</a:t>
            </a:r>
            <a:endParaRPr lang="en-US" sz="66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Comic Book Adventure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8237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252406"/>
              </p:ext>
            </p:extLst>
          </p:nvPr>
        </p:nvGraphicFramePr>
        <p:xfrm>
          <a:off x="457200" y="381000"/>
          <a:ext cx="845820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312420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Decide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where you want to go and what do want to do…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4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 Action shapes…..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95"/>
          <a:stretch/>
        </p:blipFill>
        <p:spPr bwMode="auto">
          <a:xfrm>
            <a:off x="457200" y="381000"/>
            <a:ext cx="4191000" cy="3054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381000"/>
            <a:ext cx="3429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Insert you panels using a table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419600" y="727472"/>
            <a:ext cx="2933700" cy="2933700"/>
            <a:chOff x="4419600" y="727472"/>
            <a:chExt cx="2933700" cy="29337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9600" y="727472"/>
              <a:ext cx="2933700" cy="29337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6450" y="2033016"/>
              <a:ext cx="1466850" cy="1466850"/>
            </a:xfrm>
            <a:prstGeom prst="rect">
              <a:avLst/>
            </a:prstGeom>
          </p:spPr>
        </p:pic>
      </p:grpSp>
      <p:sp>
        <p:nvSpPr>
          <p:cNvPr id="9" name="Oval Callout 8"/>
          <p:cNvSpPr/>
          <p:nvPr/>
        </p:nvSpPr>
        <p:spPr>
          <a:xfrm>
            <a:off x="6400800" y="750332"/>
            <a:ext cx="1828800" cy="1158097"/>
          </a:xfrm>
          <a:prstGeom prst="wedgeEllipse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Where do we want to go?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59" y="3526536"/>
            <a:ext cx="4035551" cy="302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85800" y="3661172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Add backgrounds and you </a:t>
            </a:r>
            <a:r>
              <a:rPr lang="en-US" dirty="0" err="1" smtClean="0">
                <a:solidFill>
                  <a:schemeClr val="bg1"/>
                </a:solidFill>
              </a:rPr>
              <a:t>Miis</a:t>
            </a:r>
            <a:r>
              <a:rPr lang="en-US" dirty="0" smtClean="0">
                <a:solidFill>
                  <a:schemeClr val="bg1"/>
                </a:solidFill>
              </a:rPr>
              <a:t>… 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057400" y="4648200"/>
            <a:ext cx="1257300" cy="1047131"/>
            <a:chOff x="4419600" y="727472"/>
            <a:chExt cx="2933700" cy="293370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9600" y="727472"/>
              <a:ext cx="2933700" cy="293370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6450" y="2033016"/>
              <a:ext cx="1466850" cy="1466850"/>
            </a:xfrm>
            <a:prstGeom prst="rect">
              <a:avLst/>
            </a:prstGeom>
          </p:spPr>
        </p:pic>
      </p:grpSp>
      <p:sp>
        <p:nvSpPr>
          <p:cNvPr id="11" name="Rounded Rectangular Callout 10"/>
          <p:cNvSpPr/>
          <p:nvPr/>
        </p:nvSpPr>
        <p:spPr>
          <a:xfrm>
            <a:off x="1261110" y="5486400"/>
            <a:ext cx="986790" cy="664350"/>
          </a:xfrm>
          <a:prstGeom prst="wedgeRoundRectCallout">
            <a:avLst>
              <a:gd name="adj1" fmla="val 74611"/>
              <a:gd name="adj2" fmla="val -7694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Pretty!</a:t>
            </a:r>
            <a:endParaRPr lang="en-US" dirty="0"/>
          </a:p>
        </p:txBody>
      </p:sp>
      <p:sp>
        <p:nvSpPr>
          <p:cNvPr id="12" name="Explosion 2 11"/>
          <p:cNvSpPr/>
          <p:nvPr/>
        </p:nvSpPr>
        <p:spPr>
          <a:xfrm>
            <a:off x="4648200" y="3845838"/>
            <a:ext cx="4267200" cy="2707362"/>
          </a:xfrm>
          <a:prstGeom prst="irregularSeal2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20362605">
            <a:off x="5181678" y="4750440"/>
            <a:ext cx="28763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BOOM!!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3867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733145"/>
              </p:ext>
            </p:extLst>
          </p:nvPr>
        </p:nvGraphicFramePr>
        <p:xfrm>
          <a:off x="457200" y="381000"/>
          <a:ext cx="845820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312420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Add speech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and thought bubbles…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4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 rest is up to your imagination..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42806"/>
            <a:ext cx="3429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Add a second page..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15060" y="456336"/>
            <a:ext cx="2933700" cy="2933700"/>
            <a:chOff x="4491990" y="1770662"/>
            <a:chExt cx="2933700" cy="29337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1990" y="1770662"/>
              <a:ext cx="2933700" cy="29337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6450" y="2033016"/>
              <a:ext cx="1466850" cy="1466850"/>
            </a:xfrm>
            <a:prstGeom prst="rect">
              <a:avLst/>
            </a:prstGeom>
          </p:spPr>
        </p:pic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59" y="3526536"/>
            <a:ext cx="4035551" cy="302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Callout 8"/>
          <p:cNvSpPr/>
          <p:nvPr/>
        </p:nvSpPr>
        <p:spPr>
          <a:xfrm>
            <a:off x="3572635" y="5511997"/>
            <a:ext cx="1019175" cy="831818"/>
          </a:xfrm>
          <a:prstGeom prst="wedgeEllipseCallout">
            <a:avLst>
              <a:gd name="adj1" fmla="val -64571"/>
              <a:gd name="adj2" fmla="val -41932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 it is!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3661172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Add  more characters… 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362200" y="4876800"/>
            <a:ext cx="952500" cy="818531"/>
            <a:chOff x="4419600" y="727472"/>
            <a:chExt cx="2933700" cy="293370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9600" y="727472"/>
              <a:ext cx="2933700" cy="293370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6450" y="2033016"/>
              <a:ext cx="1466850" cy="1466850"/>
            </a:xfrm>
            <a:prstGeom prst="rect">
              <a:avLst/>
            </a:prstGeom>
          </p:spPr>
        </p:pic>
      </p:grpSp>
      <p:sp>
        <p:nvSpPr>
          <p:cNvPr id="11" name="Rounded Rectangular Callout 10"/>
          <p:cNvSpPr/>
          <p:nvPr/>
        </p:nvSpPr>
        <p:spPr>
          <a:xfrm>
            <a:off x="1261110" y="5410200"/>
            <a:ext cx="986790" cy="664350"/>
          </a:xfrm>
          <a:prstGeom prst="wedgeRoundRectCallout">
            <a:avLst>
              <a:gd name="adj1" fmla="val 74611"/>
              <a:gd name="adj2" fmla="val -7694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Pretty!</a:t>
            </a:r>
            <a:endParaRPr lang="en-US" dirty="0"/>
          </a:p>
        </p:txBody>
      </p:sp>
      <p:sp>
        <p:nvSpPr>
          <p:cNvPr id="2" name="Cloud Callout 1"/>
          <p:cNvSpPr/>
          <p:nvPr/>
        </p:nvSpPr>
        <p:spPr>
          <a:xfrm>
            <a:off x="4953000" y="912138"/>
            <a:ext cx="1447800" cy="1145262"/>
          </a:xfrm>
          <a:prstGeom prst="cloudCallout">
            <a:avLst>
              <a:gd name="adj1" fmla="val 39167"/>
              <a:gd name="adj2" fmla="val 6050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I am thinking</a:t>
            </a:r>
            <a:endParaRPr lang="en-US" dirty="0"/>
          </a:p>
        </p:txBody>
      </p:sp>
      <p:sp>
        <p:nvSpPr>
          <p:cNvPr id="3" name="Rectangular Callout 2"/>
          <p:cNvSpPr/>
          <p:nvPr/>
        </p:nvSpPr>
        <p:spPr>
          <a:xfrm>
            <a:off x="6705600" y="2480548"/>
            <a:ext cx="1676400" cy="733425"/>
          </a:xfrm>
          <a:prstGeom prst="wedgeRectCallout">
            <a:avLst>
              <a:gd name="adj1" fmla="val -54166"/>
              <a:gd name="adj2" fmla="val -9801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a what I say.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135" y="4876800"/>
            <a:ext cx="1222199" cy="1222199"/>
          </a:xfrm>
          <a:prstGeom prst="rect">
            <a:avLst/>
          </a:prstGeom>
        </p:spPr>
      </p:pic>
      <p:sp>
        <p:nvSpPr>
          <p:cNvPr id="18" name="Rounded Rectangular Callout 17"/>
          <p:cNvSpPr/>
          <p:nvPr/>
        </p:nvSpPr>
        <p:spPr>
          <a:xfrm>
            <a:off x="6934200" y="838200"/>
            <a:ext cx="1676400" cy="1066800"/>
          </a:xfrm>
          <a:prstGeom prst="wedgeRoundRectCallout">
            <a:avLst>
              <a:gd name="adj1" fmla="val -68560"/>
              <a:gd name="adj2" fmla="val 47500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Ask Questions?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760" y="576917"/>
            <a:ext cx="1257932" cy="2692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676900" y="4419600"/>
            <a:ext cx="2476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Don’t forget text boxes for transitions…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052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914400"/>
            <a:ext cx="4975086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1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The</a:t>
            </a:r>
          </a:p>
          <a:p>
            <a:pPr algn="ctr"/>
            <a:r>
              <a:rPr lang="en-US" sz="1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End</a:t>
            </a:r>
            <a:endParaRPr lang="en-US" sz="16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71764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56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98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8</cp:revision>
  <dcterms:created xsi:type="dcterms:W3CDTF">2011-11-12T11:06:44Z</dcterms:created>
  <dcterms:modified xsi:type="dcterms:W3CDTF">2013-03-12T01:49:42Z</dcterms:modified>
</cp:coreProperties>
</file>