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57" r:id="rId12"/>
    <p:sldId id="264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4660"/>
  </p:normalViewPr>
  <p:slideViewPr>
    <p:cSldViewPr>
      <p:cViewPr>
        <p:scale>
          <a:sx n="78" d="100"/>
          <a:sy n="78" d="100"/>
        </p:scale>
        <p:origin x="-96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2699D5-AAAD-4A3B-B464-E051343D32D1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C67D17-5CF5-46A9-AB83-1B8488650B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7.jpeg"/><Relationship Id="rId21" Type="http://schemas.microsoft.com/office/2007/relationships/hdphoto" Target="../media/hdphoto8.wdp"/><Relationship Id="rId7" Type="http://schemas.openxmlformats.org/officeDocument/2006/relationships/hyperlink" Target="http://www.tektek.org/" TargetMode="External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5" Type="http://schemas.openxmlformats.org/officeDocument/2006/relationships/hyperlink" Target="http://www.miisearch.com/mii-creator.html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hyperlink" Target="http://www.moeruavatar.com/index_en.shtml" TargetMode="External"/><Relationship Id="rId24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12.jpg"/><Relationship Id="rId23" Type="http://schemas.microsoft.com/office/2007/relationships/hdphoto" Target="../media/hdphoto9.wdp"/><Relationship Id="rId10" Type="http://schemas.openxmlformats.org/officeDocument/2006/relationships/image" Target="../media/image10.gif"/><Relationship Id="rId19" Type="http://schemas.microsoft.com/office/2007/relationships/hdphoto" Target="../media/hdphoto7.wdp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hyperlink" Target="http://elouai.com/doll-makers/new-dollmaker.php" TargetMode="External"/><Relationship Id="rId2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10.wdp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azaardesigns.com/wp-content/uploads/comic-book-explo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761">
            <a:off x="1588284" y="1838565"/>
            <a:ext cx="3009746" cy="276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http://www.arts-letters.com/comic/images/freeclips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56" y="3587721"/>
            <a:ext cx="3219450" cy="18891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5.com/wp-content/uploads/2010/09/Comic-Book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 bwMode="auto">
          <a:xfrm rot="906258">
            <a:off x="4444369" y="1966399"/>
            <a:ext cx="3736474" cy="257163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4800"/>
            <a:ext cx="727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Creating a Comic Gift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112" y="5562600"/>
            <a:ext cx="37353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Ms. Schweitzer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© 2011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80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2090" y="2967335"/>
            <a:ext cx="5939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Create a Cover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61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2.fanpop.com/images/photos/7000000/hoggy-warty-hogwarts-hogwarts-7072945-670-4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6"/>
          <a:stretch/>
        </p:blipFill>
        <p:spPr bwMode="auto">
          <a:xfrm>
            <a:off x="-1" y="50482"/>
            <a:ext cx="9206683" cy="68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440" y="2463641"/>
            <a:ext cx="8305800" cy="19812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 and Mini </a:t>
            </a:r>
            <a:r>
              <a:rPr lang="en-US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en-US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e’s</a:t>
            </a:r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Adventure</a:t>
            </a:r>
            <a:endParaRPr lang="en-US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400" y="3962400"/>
            <a:ext cx="3150870" cy="2895600"/>
            <a:chOff x="2133600" y="3581400"/>
            <a:chExt cx="3150870" cy="28956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581400"/>
              <a:ext cx="2895600" cy="2895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4267200"/>
              <a:ext cx="2007870" cy="2007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42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 your book… and bind it…Give it!</a:t>
            </a:r>
            <a:endParaRPr lang="en-US" dirty="0"/>
          </a:p>
        </p:txBody>
      </p:sp>
      <p:pic>
        <p:nvPicPr>
          <p:cNvPr id="5122" name="Picture 2" descr="http://www.coilbindings.net/wp-content/uploads/2011/05/book-bind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600" y="2133600"/>
            <a:ext cx="518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73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Once upon a time……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371600" y="2133600"/>
            <a:ext cx="7391400" cy="2971800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itchFamily="66" charset="0"/>
              </a:rPr>
              <a:t>I decided to write a personalized comic book, so I had to find a place to make my characters.   So I went shopping and found……….. 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4310"/>
            <a:ext cx="3276600" cy="2971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32183">
            <a:off x="5330565" y="272887"/>
            <a:ext cx="3546260" cy="3352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7-Point Star 3"/>
          <p:cNvSpPr/>
          <p:nvPr/>
        </p:nvSpPr>
        <p:spPr>
          <a:xfrm rot="20956720">
            <a:off x="1788299" y="501264"/>
            <a:ext cx="5334000" cy="4980364"/>
          </a:xfrm>
          <a:prstGeom prst="star7">
            <a:avLst>
              <a:gd name="adj" fmla="val 29513"/>
              <a:gd name="hf" fmla="val 102572"/>
              <a:gd name="vf" fmla="val 105210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429209" cy="18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246390" y="1756410"/>
            <a:ext cx="2590800" cy="1143000"/>
          </a:xfrm>
          <a:prstGeom prst="cloudCallout">
            <a:avLst>
              <a:gd name="adj1" fmla="val -7598"/>
              <a:gd name="adj2" fmla="val 94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We were created </a:t>
            </a:r>
            <a:r>
              <a:rPr lang="en-US" sz="1400" b="1" dirty="0" smtClean="0"/>
              <a:t>at </a:t>
            </a:r>
            <a:r>
              <a:rPr lang="en-US" sz="1200" dirty="0" smtClean="0">
                <a:hlinkClick r:id="rId7"/>
              </a:rPr>
              <a:t>http://www.tektek.org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3144" y="2918460"/>
            <a:ext cx="983250" cy="21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9710"/>
            <a:ext cx="1676400" cy="16764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600200" y="228600"/>
            <a:ext cx="2286000" cy="990600"/>
          </a:xfrm>
          <a:prstGeom prst="wedgeRoundRectCallout">
            <a:avLst>
              <a:gd name="adj1" fmla="val -43833"/>
              <a:gd name="adj2" fmla="val 12134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I was </a:t>
            </a:r>
            <a:r>
              <a:rPr lang="en-US" dirty="0" smtClean="0"/>
              <a:t>created at </a:t>
            </a:r>
            <a:r>
              <a:rPr lang="en-US" sz="1100" dirty="0" smtClean="0">
                <a:solidFill>
                  <a:schemeClr val="bg1"/>
                </a:solidFill>
                <a:hlinkClick r:id="rId11"/>
              </a:rPr>
              <a:t>http://www.moeruavatar.com/index_en.shtml</a:t>
            </a:r>
            <a:r>
              <a:rPr lang="en-US" sz="1100" dirty="0" smtClean="0">
                <a:solidFill>
                  <a:schemeClr val="bg1"/>
                </a:solidFill>
              </a:rPr>
              <a:t>.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246390" y="1756410"/>
            <a:ext cx="2590800" cy="1143000"/>
          </a:xfrm>
          <a:prstGeom prst="cloudCallout">
            <a:avLst>
              <a:gd name="adj1" fmla="val 20637"/>
              <a:gd name="adj2" fmla="val 8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We were created </a:t>
            </a:r>
            <a:r>
              <a:rPr lang="en-US" sz="1400" b="1" dirty="0" smtClean="0"/>
              <a:t>at </a:t>
            </a:r>
            <a:r>
              <a:rPr lang="en-US" sz="1200" dirty="0" smtClean="0">
                <a:hlinkClick r:id="rId7"/>
              </a:rPr>
              <a:t>http://www.tektek.org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4" b="100000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95" y="733425"/>
            <a:ext cx="15716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5837190" y="304800"/>
            <a:ext cx="1701808" cy="1776413"/>
          </a:xfrm>
          <a:prstGeom prst="wedgeEllipseCallout">
            <a:avLst>
              <a:gd name="adj1" fmla="val 66480"/>
              <a:gd name="adj2" fmla="val 36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was created at </a:t>
            </a:r>
            <a:r>
              <a:rPr lang="en-US" sz="1200" dirty="0" smtClean="0">
                <a:hlinkClick r:id="rId14"/>
              </a:rPr>
              <a:t>http://elouai.com/doll-makers/new-dollmaker.php</a:t>
            </a:r>
            <a:r>
              <a:rPr lang="en-US" sz="1200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0" y="3373057"/>
            <a:ext cx="4150499" cy="3352800"/>
          </a:xfrm>
          <a:prstGeom prst="homePlat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3" b="99289" l="9940" r="89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60" y="4855147"/>
            <a:ext cx="1321519" cy="16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-1" y="3429000"/>
            <a:ext cx="3124201" cy="9906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http://www.chibimachine.com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98" b="100000" l="9848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110234"/>
            <a:ext cx="1752600" cy="26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91" b="89926" l="977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609">
            <a:off x="1903744" y="3864478"/>
            <a:ext cx="1773560" cy="227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nip Diagonal Corner Rectangle 15"/>
          <p:cNvSpPr/>
          <p:nvPr/>
        </p:nvSpPr>
        <p:spPr>
          <a:xfrm>
            <a:off x="4941481" y="4363657"/>
            <a:ext cx="4133530" cy="2362200"/>
          </a:xfrm>
          <a:prstGeom prst="snip2DiagRect">
            <a:avLst/>
          </a:prstGeom>
          <a:blipFill dpi="0"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298147" y="5219700"/>
            <a:ext cx="2240851" cy="1562100"/>
            <a:chOff x="2133600" y="3581400"/>
            <a:chExt cx="3150870" cy="28956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581400"/>
              <a:ext cx="2895600" cy="2895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4267200"/>
              <a:ext cx="2007870" cy="2007870"/>
            </a:xfrm>
            <a:prstGeom prst="rect">
              <a:avLst/>
            </a:prstGeom>
          </p:spPr>
        </p:pic>
      </p:grpSp>
      <p:sp>
        <p:nvSpPr>
          <p:cNvPr id="17" name="Rectangular Callout 16"/>
          <p:cNvSpPr/>
          <p:nvPr/>
        </p:nvSpPr>
        <p:spPr>
          <a:xfrm>
            <a:off x="5089477" y="4724400"/>
            <a:ext cx="3825923" cy="536762"/>
          </a:xfrm>
          <a:prstGeom prst="wedgeRectCallout">
            <a:avLst>
              <a:gd name="adj1" fmla="val 1413"/>
              <a:gd name="adj2" fmla="val 135084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hlinkClick r:id="rId25"/>
              </a:rPr>
              <a:t>http://www.miisearch.com/mii-creator.html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99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will it happen?   Gather some pictures for my comic book.</a:t>
            </a:r>
          </a:p>
          <a:p>
            <a:r>
              <a:rPr lang="en-US" dirty="0"/>
              <a:t>Who else will be involved</a:t>
            </a:r>
            <a:r>
              <a:rPr lang="en-US" dirty="0" smtClean="0"/>
              <a:t>? Create other characters. </a:t>
            </a:r>
            <a:endParaRPr lang="en-US" dirty="0"/>
          </a:p>
          <a:p>
            <a:r>
              <a:rPr lang="en-US" dirty="0" smtClean="0"/>
              <a:t>What is going to happen?   Write a small script.</a:t>
            </a:r>
          </a:p>
          <a:p>
            <a:endParaRPr lang="en-US" dirty="0"/>
          </a:p>
          <a:p>
            <a:r>
              <a:rPr lang="en-US" dirty="0" smtClean="0"/>
              <a:t>Now Create your panels………..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I have decide who….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8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4310"/>
            <a:ext cx="3276600" cy="29718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32183">
            <a:off x="5330565" y="272887"/>
            <a:ext cx="3546260" cy="33528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7-Point Star 3"/>
          <p:cNvSpPr/>
          <p:nvPr/>
        </p:nvSpPr>
        <p:spPr>
          <a:xfrm rot="20956720">
            <a:off x="1788299" y="501264"/>
            <a:ext cx="5334000" cy="4980364"/>
          </a:xfrm>
          <a:prstGeom prst="star7">
            <a:avLst>
              <a:gd name="adj" fmla="val 29513"/>
              <a:gd name="hf" fmla="val 102572"/>
              <a:gd name="vf" fmla="val 105210"/>
            </a:avLst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0" y="3373057"/>
            <a:ext cx="4150499" cy="3352800"/>
          </a:xfrm>
          <a:prstGeom prst="homePlat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4941481" y="4363657"/>
            <a:ext cx="4133530" cy="2362200"/>
          </a:xfrm>
          <a:prstGeom prst="snip2DiagRect">
            <a:avLst/>
          </a:prstGeom>
          <a:solidFill>
            <a:schemeClr val="tx1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8062" y="2967335"/>
            <a:ext cx="7987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Add shapes for panels….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97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What will your panels look like 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8" r="20000" b="1818"/>
          <a:stretch/>
        </p:blipFill>
        <p:spPr bwMode="auto">
          <a:xfrm>
            <a:off x="1466849" y="3038475"/>
            <a:ext cx="621030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924425"/>
            <a:ext cx="7810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435" r="7701" b="1651"/>
          <a:stretch/>
        </p:blipFill>
        <p:spPr bwMode="auto">
          <a:xfrm>
            <a:off x="4421505" y="1227773"/>
            <a:ext cx="1489710" cy="18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4" r="61"/>
          <a:stretch/>
        </p:blipFill>
        <p:spPr bwMode="auto">
          <a:xfrm>
            <a:off x="2971800" y="1238250"/>
            <a:ext cx="144970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0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4310"/>
            <a:ext cx="3276600" cy="2971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lines around the shapes..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 rot="532183">
            <a:off x="5330565" y="272887"/>
            <a:ext cx="3546260" cy="3352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Or add a background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 rot="20956720">
            <a:off x="1788299" y="501264"/>
            <a:ext cx="5334000" cy="4980364"/>
          </a:xfrm>
          <a:prstGeom prst="star7">
            <a:avLst>
              <a:gd name="adj" fmla="val 29513"/>
              <a:gd name="hf" fmla="val 102572"/>
              <a:gd name="vf" fmla="val 105210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Artistic Effects to fills..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15240" y="3407347"/>
            <a:ext cx="4150499" cy="3352800"/>
          </a:xfrm>
          <a:prstGeom prst="homePlat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 to shape fill on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Drawing Tool bar.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Fill if a picture.</a:t>
            </a:r>
          </a:p>
          <a:p>
            <a:pPr algn="ctr"/>
            <a:endParaRPr lang="en-US" dirty="0">
              <a:ln w="76200">
                <a:solidFill>
                  <a:srgbClr val="002060"/>
                </a:solidFill>
              </a:ln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4941481" y="4363657"/>
            <a:ext cx="4133530" cy="2362200"/>
          </a:xfrm>
          <a:prstGeom prst="snip2Diag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Change to gradient fill…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38837"/>
            <a:ext cx="8229600" cy="3352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Characters</a:t>
            </a:r>
          </a:p>
          <a:p>
            <a:r>
              <a:rPr lang="en-US" b="1" dirty="0" smtClean="0"/>
              <a:t>Speech </a:t>
            </a:r>
            <a:r>
              <a:rPr lang="en-US" b="1" dirty="0"/>
              <a:t>balloon, word balloon, </a:t>
            </a:r>
            <a:r>
              <a:rPr lang="en-US" b="1" dirty="0" smtClean="0"/>
              <a:t>thought bubble</a:t>
            </a:r>
          </a:p>
          <a:p>
            <a:r>
              <a:rPr lang="en-US" b="1" dirty="0" smtClean="0"/>
              <a:t>Caption lines like:</a:t>
            </a:r>
          </a:p>
          <a:p>
            <a:pPr marL="365760" lvl="1" indent="0">
              <a:buNone/>
            </a:pPr>
            <a:r>
              <a:rPr lang="en-US" b="1" dirty="0" smtClean="0"/>
              <a:t>Once upon a time…..</a:t>
            </a:r>
          </a:p>
          <a:p>
            <a:pPr marL="365760" lvl="1" indent="0">
              <a:buNone/>
            </a:pPr>
            <a:r>
              <a:rPr lang="en-US" b="1" dirty="0" smtClean="0"/>
              <a:t>Suddenly the lights when out….</a:t>
            </a:r>
          </a:p>
          <a:p>
            <a:pPr marL="365760" lvl="1" indent="0">
              <a:buNone/>
            </a:pPr>
            <a:r>
              <a:rPr lang="en-US" b="1" dirty="0" smtClean="0"/>
              <a:t>When the lights came on…</a:t>
            </a:r>
            <a:endParaRPr lang="en-US" b="1" dirty="0"/>
          </a:p>
          <a:p>
            <a:r>
              <a:rPr lang="en-US" b="1" dirty="0" smtClean="0"/>
              <a:t>Sound effects using WordArt and AutoShapes…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the following: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224605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BAM! (pistol shot)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SPANG! (bullet hitting metal)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SPLAT! (bullet hitting masonry or concrete)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WANG! KAWUNNGG! (bullet hit with ricochet)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POW! (fist hitting chin)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SOK! (fist hitting chin)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4257347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CRAK! (nightstick hitting skull)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CRACK! (wrench hitting skull)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CREAK! (squeaky door opening)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EEEEEEEEEE! (scream)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CRASH! (furnishings being destroyed in a fight) </a:t>
            </a:r>
          </a:p>
        </p:txBody>
      </p:sp>
    </p:spTree>
    <p:extLst>
      <p:ext uri="{BB962C8B-B14F-4D97-AF65-F5344CB8AC3E}">
        <p14:creationId xmlns:p14="http://schemas.microsoft.com/office/powerpoint/2010/main" val="107456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0" y="3373057"/>
            <a:ext cx="4150499" cy="3352800"/>
          </a:xfrm>
          <a:prstGeom prst="homePlat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>
            <a:off x="152400" y="3373057"/>
            <a:ext cx="1371600" cy="984186"/>
          </a:xfrm>
          <a:prstGeom prst="cloudCallout">
            <a:avLst>
              <a:gd name="adj1" fmla="val -11833"/>
              <a:gd name="adj2" fmla="val 110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Thinking…</a:t>
            </a:r>
          </a:p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Faster than a rainbow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1" b="89926" l="977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2866">
            <a:off x="386347" y="4081152"/>
            <a:ext cx="1773560" cy="227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nip Diagonal Corner Rectangle 15"/>
          <p:cNvSpPr/>
          <p:nvPr/>
        </p:nvSpPr>
        <p:spPr>
          <a:xfrm>
            <a:off x="4961523" y="3754057"/>
            <a:ext cx="4133530" cy="2971800"/>
          </a:xfrm>
          <a:prstGeom prst="snip2Diag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32183">
            <a:off x="5330565" y="272887"/>
            <a:ext cx="3546260" cy="3352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8" b="100000" l="9848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943">
            <a:off x="6692123" y="617664"/>
            <a:ext cx="1752600" cy="26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523435">
            <a:off x="5867399" y="49766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As energy waves leaves her hands….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94310"/>
            <a:ext cx="3276600" cy="29718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466179" y="537558"/>
            <a:ext cx="1822522" cy="617916"/>
          </a:xfrm>
          <a:prstGeom prst="wedgeRoundRectCallout">
            <a:avLst>
              <a:gd name="adj1" fmla="val -43833"/>
              <a:gd name="adj2" fmla="val 12134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..Not as tall as grass. EEEE!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3" b="99289" l="9940" r="89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1" y="846516"/>
            <a:ext cx="1824894" cy="231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7-Point Star 3"/>
          <p:cNvSpPr/>
          <p:nvPr/>
        </p:nvSpPr>
        <p:spPr>
          <a:xfrm rot="20956720">
            <a:off x="1788300" y="477153"/>
            <a:ext cx="5334000" cy="4980364"/>
          </a:xfrm>
          <a:prstGeom prst="star7">
            <a:avLst>
              <a:gd name="adj" fmla="val 29513"/>
              <a:gd name="hf" fmla="val 102572"/>
              <a:gd name="vf" fmla="val 105210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6132114" y="4007172"/>
            <a:ext cx="2743200" cy="536762"/>
          </a:xfrm>
          <a:prstGeom prst="wedgeRectCallout">
            <a:avLst>
              <a:gd name="adj1" fmla="val 1413"/>
              <a:gd name="adj2" fmla="val 135084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Run anywhere in the world… (pant, pant)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 rot="19779582">
            <a:off x="3085417" y="2449727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Boom!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283763">
            <a:off x="2130558" y="4668737"/>
            <a:ext cx="18062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Zoom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1690" y="5623560"/>
            <a:ext cx="822960" cy="365760"/>
          </a:xfrm>
          <a:custGeom>
            <a:avLst/>
            <a:gdLst>
              <a:gd name="connsiteX0" fmla="*/ 0 w 822960"/>
              <a:gd name="connsiteY0" fmla="*/ 0 h 365760"/>
              <a:gd name="connsiteX1" fmla="*/ 594360 w 822960"/>
              <a:gd name="connsiteY1" fmla="*/ 137160 h 365760"/>
              <a:gd name="connsiteX2" fmla="*/ 617220 w 822960"/>
              <a:gd name="connsiteY2" fmla="*/ 80010 h 365760"/>
              <a:gd name="connsiteX3" fmla="*/ 822960 w 822960"/>
              <a:gd name="connsiteY3" fmla="*/ 365760 h 365760"/>
              <a:gd name="connsiteX4" fmla="*/ 822960 w 822960"/>
              <a:gd name="connsiteY4" fmla="*/ 365760 h 365760"/>
              <a:gd name="connsiteX5" fmla="*/ 605790 w 822960"/>
              <a:gd name="connsiteY5" fmla="*/ 102870 h 365760"/>
              <a:gd name="connsiteX6" fmla="*/ 434340 w 822960"/>
              <a:gd name="connsiteY6" fmla="*/ 18288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" h="365760">
                <a:moveTo>
                  <a:pt x="0" y="0"/>
                </a:moveTo>
                <a:cubicBezTo>
                  <a:pt x="245745" y="61912"/>
                  <a:pt x="491490" y="123825"/>
                  <a:pt x="594360" y="137160"/>
                </a:cubicBezTo>
                <a:cubicBezTo>
                  <a:pt x="697230" y="150495"/>
                  <a:pt x="579120" y="41910"/>
                  <a:pt x="617220" y="80010"/>
                </a:cubicBezTo>
                <a:cubicBezTo>
                  <a:pt x="655320" y="118110"/>
                  <a:pt x="822960" y="365760"/>
                  <a:pt x="822960" y="365760"/>
                </a:cubicBezTo>
                <a:lnTo>
                  <a:pt x="822960" y="365760"/>
                </a:lnTo>
                <a:cubicBezTo>
                  <a:pt x="786765" y="321945"/>
                  <a:pt x="670560" y="133350"/>
                  <a:pt x="605790" y="102870"/>
                </a:cubicBezTo>
                <a:cubicBezTo>
                  <a:pt x="541020" y="72390"/>
                  <a:pt x="487680" y="127635"/>
                  <a:pt x="434340" y="1828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54192" y="5886450"/>
            <a:ext cx="423248" cy="708660"/>
          </a:xfrm>
          <a:custGeom>
            <a:avLst/>
            <a:gdLst>
              <a:gd name="connsiteX0" fmla="*/ 338 w 423248"/>
              <a:gd name="connsiteY0" fmla="*/ 0 h 708660"/>
              <a:gd name="connsiteX1" fmla="*/ 11768 w 423248"/>
              <a:gd name="connsiteY1" fmla="*/ 57150 h 708660"/>
              <a:gd name="connsiteX2" fmla="*/ 338 w 423248"/>
              <a:gd name="connsiteY2" fmla="*/ 137160 h 708660"/>
              <a:gd name="connsiteX3" fmla="*/ 23198 w 423248"/>
              <a:gd name="connsiteY3" fmla="*/ 171450 h 708660"/>
              <a:gd name="connsiteX4" fmla="*/ 57488 w 423248"/>
              <a:gd name="connsiteY4" fmla="*/ 217170 h 708660"/>
              <a:gd name="connsiteX5" fmla="*/ 103208 w 423248"/>
              <a:gd name="connsiteY5" fmla="*/ 251460 h 708660"/>
              <a:gd name="connsiteX6" fmla="*/ 183218 w 423248"/>
              <a:gd name="connsiteY6" fmla="*/ 285750 h 708660"/>
              <a:gd name="connsiteX7" fmla="*/ 228938 w 423248"/>
              <a:gd name="connsiteY7" fmla="*/ 297180 h 708660"/>
              <a:gd name="connsiteX8" fmla="*/ 274658 w 423248"/>
              <a:gd name="connsiteY8" fmla="*/ 320040 h 708660"/>
              <a:gd name="connsiteX9" fmla="*/ 297518 w 423248"/>
              <a:gd name="connsiteY9" fmla="*/ 354330 h 708660"/>
              <a:gd name="connsiteX10" fmla="*/ 286088 w 423248"/>
              <a:gd name="connsiteY10" fmla="*/ 411480 h 708660"/>
              <a:gd name="connsiteX11" fmla="*/ 274658 w 423248"/>
              <a:gd name="connsiteY11" fmla="*/ 457200 h 708660"/>
              <a:gd name="connsiteX12" fmla="*/ 251798 w 423248"/>
              <a:gd name="connsiteY12" fmla="*/ 560070 h 708660"/>
              <a:gd name="connsiteX13" fmla="*/ 263228 w 423248"/>
              <a:gd name="connsiteY13" fmla="*/ 628650 h 708660"/>
              <a:gd name="connsiteX14" fmla="*/ 320378 w 423248"/>
              <a:gd name="connsiteY14" fmla="*/ 685800 h 708660"/>
              <a:gd name="connsiteX15" fmla="*/ 411818 w 423248"/>
              <a:gd name="connsiteY15" fmla="*/ 708660 h 708660"/>
              <a:gd name="connsiteX16" fmla="*/ 423248 w 423248"/>
              <a:gd name="connsiteY16" fmla="*/ 67437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3248" h="708660">
                <a:moveTo>
                  <a:pt x="338" y="0"/>
                </a:moveTo>
                <a:cubicBezTo>
                  <a:pt x="4148" y="19050"/>
                  <a:pt x="11768" y="37723"/>
                  <a:pt x="11768" y="57150"/>
                </a:cubicBezTo>
                <a:cubicBezTo>
                  <a:pt x="11768" y="84091"/>
                  <a:pt x="-2343" y="110353"/>
                  <a:pt x="338" y="137160"/>
                </a:cubicBezTo>
                <a:cubicBezTo>
                  <a:pt x="1705" y="150829"/>
                  <a:pt x="15213" y="160272"/>
                  <a:pt x="23198" y="171450"/>
                </a:cubicBezTo>
                <a:cubicBezTo>
                  <a:pt x="34271" y="186952"/>
                  <a:pt x="44018" y="203700"/>
                  <a:pt x="57488" y="217170"/>
                </a:cubicBezTo>
                <a:cubicBezTo>
                  <a:pt x="70958" y="230640"/>
                  <a:pt x="87054" y="241364"/>
                  <a:pt x="103208" y="251460"/>
                </a:cubicBezTo>
                <a:cubicBezTo>
                  <a:pt x="128875" y="267502"/>
                  <a:pt x="154563" y="277563"/>
                  <a:pt x="183218" y="285750"/>
                </a:cubicBezTo>
                <a:cubicBezTo>
                  <a:pt x="198323" y="290066"/>
                  <a:pt x="214229" y="291664"/>
                  <a:pt x="228938" y="297180"/>
                </a:cubicBezTo>
                <a:cubicBezTo>
                  <a:pt x="244892" y="303163"/>
                  <a:pt x="259418" y="312420"/>
                  <a:pt x="274658" y="320040"/>
                </a:cubicBezTo>
                <a:cubicBezTo>
                  <a:pt x="282278" y="331470"/>
                  <a:pt x="295814" y="340699"/>
                  <a:pt x="297518" y="354330"/>
                </a:cubicBezTo>
                <a:cubicBezTo>
                  <a:pt x="299928" y="373607"/>
                  <a:pt x="290302" y="392515"/>
                  <a:pt x="286088" y="411480"/>
                </a:cubicBezTo>
                <a:cubicBezTo>
                  <a:pt x="282680" y="426815"/>
                  <a:pt x="277739" y="441796"/>
                  <a:pt x="274658" y="457200"/>
                </a:cubicBezTo>
                <a:cubicBezTo>
                  <a:pt x="254542" y="557780"/>
                  <a:pt x="274043" y="493336"/>
                  <a:pt x="251798" y="560070"/>
                </a:cubicBezTo>
                <a:cubicBezTo>
                  <a:pt x="255608" y="582930"/>
                  <a:pt x="255899" y="606664"/>
                  <a:pt x="263228" y="628650"/>
                </a:cubicBezTo>
                <a:cubicBezTo>
                  <a:pt x="271111" y="652298"/>
                  <a:pt x="297255" y="677392"/>
                  <a:pt x="320378" y="685800"/>
                </a:cubicBezTo>
                <a:cubicBezTo>
                  <a:pt x="349904" y="696537"/>
                  <a:pt x="411818" y="708660"/>
                  <a:pt x="411818" y="708660"/>
                </a:cubicBezTo>
                <a:lnTo>
                  <a:pt x="423248" y="6743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25980" y="5863590"/>
            <a:ext cx="594423" cy="516719"/>
          </a:xfrm>
          <a:custGeom>
            <a:avLst/>
            <a:gdLst>
              <a:gd name="connsiteX0" fmla="*/ 0 w 594423"/>
              <a:gd name="connsiteY0" fmla="*/ 0 h 516719"/>
              <a:gd name="connsiteX1" fmla="*/ 57150 w 594423"/>
              <a:gd name="connsiteY1" fmla="*/ 11430 h 516719"/>
              <a:gd name="connsiteX2" fmla="*/ 102870 w 594423"/>
              <a:gd name="connsiteY2" fmla="*/ 22860 h 516719"/>
              <a:gd name="connsiteX3" fmla="*/ 114300 w 594423"/>
              <a:gd name="connsiteY3" fmla="*/ 68580 h 516719"/>
              <a:gd name="connsiteX4" fmla="*/ 137160 w 594423"/>
              <a:gd name="connsiteY4" fmla="*/ 137160 h 516719"/>
              <a:gd name="connsiteX5" fmla="*/ 194310 w 594423"/>
              <a:gd name="connsiteY5" fmla="*/ 240030 h 516719"/>
              <a:gd name="connsiteX6" fmla="*/ 240030 w 594423"/>
              <a:gd name="connsiteY6" fmla="*/ 251460 h 516719"/>
              <a:gd name="connsiteX7" fmla="*/ 320040 w 594423"/>
              <a:gd name="connsiteY7" fmla="*/ 274320 h 516719"/>
              <a:gd name="connsiteX8" fmla="*/ 548640 w 594423"/>
              <a:gd name="connsiteY8" fmla="*/ 308610 h 516719"/>
              <a:gd name="connsiteX9" fmla="*/ 582930 w 594423"/>
              <a:gd name="connsiteY9" fmla="*/ 434340 h 516719"/>
              <a:gd name="connsiteX10" fmla="*/ 594360 w 594423"/>
              <a:gd name="connsiteY10" fmla="*/ 480060 h 51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423" h="516719">
                <a:moveTo>
                  <a:pt x="0" y="0"/>
                </a:moveTo>
                <a:cubicBezTo>
                  <a:pt x="19050" y="3810"/>
                  <a:pt x="38185" y="7216"/>
                  <a:pt x="57150" y="11430"/>
                </a:cubicBezTo>
                <a:cubicBezTo>
                  <a:pt x="72485" y="14838"/>
                  <a:pt x="91762" y="11752"/>
                  <a:pt x="102870" y="22860"/>
                </a:cubicBezTo>
                <a:cubicBezTo>
                  <a:pt x="113978" y="33968"/>
                  <a:pt x="109786" y="53533"/>
                  <a:pt x="114300" y="68580"/>
                </a:cubicBezTo>
                <a:cubicBezTo>
                  <a:pt x="121224" y="91660"/>
                  <a:pt x="129540" y="114300"/>
                  <a:pt x="137160" y="137160"/>
                </a:cubicBezTo>
                <a:cubicBezTo>
                  <a:pt x="146833" y="166178"/>
                  <a:pt x="165726" y="232884"/>
                  <a:pt x="194310" y="240030"/>
                </a:cubicBezTo>
                <a:cubicBezTo>
                  <a:pt x="209550" y="243840"/>
                  <a:pt x="224925" y="247144"/>
                  <a:pt x="240030" y="251460"/>
                </a:cubicBezTo>
                <a:cubicBezTo>
                  <a:pt x="272598" y="260765"/>
                  <a:pt x="284308" y="269215"/>
                  <a:pt x="320040" y="274320"/>
                </a:cubicBezTo>
                <a:cubicBezTo>
                  <a:pt x="587723" y="312560"/>
                  <a:pt x="280381" y="254958"/>
                  <a:pt x="548640" y="308610"/>
                </a:cubicBezTo>
                <a:cubicBezTo>
                  <a:pt x="574422" y="411739"/>
                  <a:pt x="561565" y="370244"/>
                  <a:pt x="582930" y="434340"/>
                </a:cubicBezTo>
                <a:cubicBezTo>
                  <a:pt x="595976" y="525665"/>
                  <a:pt x="594360" y="541291"/>
                  <a:pt x="594360" y="4800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17" l="9353" r="89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87" y="4643284"/>
            <a:ext cx="1501686" cy="22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4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7&quot;/&gt;&lt;/object&gt;&lt;object type=&quot;3&quot; unique_id=&quot;10005&quot;&gt;&lt;property id=&quot;20148&quot; value=&quot;5&quot;/&gt;&lt;property id=&quot;20300&quot; value=&quot;Slide 2 - &amp;quot;Once upon a time……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 - &amp;quot;Now that I have decide who….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 - &amp;quot;What will your panels look like ?&amp;quot;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 - &amp;quot;Add the following:&amp;#x0D;&amp;#x0A;&amp;quot;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Me and Mini Me’s &amp;#x0D;&amp;#x0A;Adventure&amp;quot;&quot;/&gt;&lt;property id=&quot;20307&quot; value=&quot;257&quot;/&gt;&lt;/object&gt;&lt;object type=&quot;3&quot; unique_id=&quot;10015&quot;&gt;&lt;property id=&quot;20148&quot; value=&quot;5&quot;/&gt;&lt;property id=&quot;20300&quot; value=&quot;Slide 12 - &amp;quot;Print your book… and bind it…Give it!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1338</TotalTime>
  <Words>350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PowerPoint Presentation</vt:lpstr>
      <vt:lpstr>Once upon a time……</vt:lpstr>
      <vt:lpstr>PowerPoint Presentation</vt:lpstr>
      <vt:lpstr>Now that I have decide who….</vt:lpstr>
      <vt:lpstr>PowerPoint Presentation</vt:lpstr>
      <vt:lpstr>What will your panels look like ?</vt:lpstr>
      <vt:lpstr>PowerPoint Presentation</vt:lpstr>
      <vt:lpstr>Add the following: </vt:lpstr>
      <vt:lpstr>PowerPoint Presentation</vt:lpstr>
      <vt:lpstr>PowerPoint Presentation</vt:lpstr>
      <vt:lpstr>Me and Mini Me’s  Adventure</vt:lpstr>
      <vt:lpstr>Print your book… and bind it…Give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26</cp:revision>
  <dcterms:created xsi:type="dcterms:W3CDTF">2011-12-11T06:11:35Z</dcterms:created>
  <dcterms:modified xsi:type="dcterms:W3CDTF">2013-03-12T03:29:15Z</dcterms:modified>
</cp:coreProperties>
</file>